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2" y="-3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9F680-FF8E-4EFA-A4E5-1B44A5F93CC7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D16DE-4F9D-436A-AA3E-076AE56722E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68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9F680-FF8E-4EFA-A4E5-1B44A5F93CC7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D16DE-4F9D-436A-AA3E-076AE56722E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242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9F680-FF8E-4EFA-A4E5-1B44A5F93CC7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D16DE-4F9D-436A-AA3E-076AE56722E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951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9F680-FF8E-4EFA-A4E5-1B44A5F93CC7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D16DE-4F9D-436A-AA3E-076AE56722E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970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9F680-FF8E-4EFA-A4E5-1B44A5F93CC7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D16DE-4F9D-436A-AA3E-076AE56722E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015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9F680-FF8E-4EFA-A4E5-1B44A5F93CC7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D16DE-4F9D-436A-AA3E-076AE56722E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031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9F680-FF8E-4EFA-A4E5-1B44A5F93CC7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D16DE-4F9D-436A-AA3E-076AE56722E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025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9F680-FF8E-4EFA-A4E5-1B44A5F93CC7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D16DE-4F9D-436A-AA3E-076AE56722E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909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9F680-FF8E-4EFA-A4E5-1B44A5F93CC7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D16DE-4F9D-436A-AA3E-076AE56722E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266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9F680-FF8E-4EFA-A4E5-1B44A5F93CC7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D16DE-4F9D-436A-AA3E-076AE56722E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577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9F680-FF8E-4EFA-A4E5-1B44A5F93CC7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D16DE-4F9D-436A-AA3E-076AE56722E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994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49F680-FF8E-4EFA-A4E5-1B44A5F93CC7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7D16DE-4F9D-436A-AA3E-076AE56722E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970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Diapo 3 INTERNATIONAL_ESP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39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Diapos Plantilla_ESP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0450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Presentación en pantalla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Alejandro Hernandez</dc:creator>
  <cp:lastModifiedBy>Alejandro Hernandez</cp:lastModifiedBy>
  <cp:revision>1</cp:revision>
  <dcterms:created xsi:type="dcterms:W3CDTF">2013-02-05T11:49:29Z</dcterms:created>
  <dcterms:modified xsi:type="dcterms:W3CDTF">2013-02-05T11:51:39Z</dcterms:modified>
</cp:coreProperties>
</file>